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Montserrat Medium" panose="00000600000000000000" pitchFamily="2" charset="-52"/>
      <p:regular r:id="rId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5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71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18965" r="22988"/>
          <a:stretch/>
        </p:blipFill>
        <p:spPr>
          <a:xfrm>
            <a:off x="0" y="1027271"/>
            <a:ext cx="6038797" cy="58593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370296"/>
            <a:ext cx="7645479" cy="214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Создание 3D-модели кресла для интерьерной визуализации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832033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Данная презентация посвящена процессу создания фотореалистичной 3D-модели кресла, от сбора референсов до финальной постобработки.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 l="30460" r="35083"/>
          <a:stretch/>
        </p:blipFill>
        <p:spPr>
          <a:xfrm>
            <a:off x="9151621" y="1"/>
            <a:ext cx="5478779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60" y="2238256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Сбор референсных материалов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49260" y="42005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Источники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49260" y="4771430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Каталоги мебели, онлайн-магазины, дизайн-платформы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840724" y="42005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40724" y="4771430"/>
            <a:ext cx="3561636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Определение ключевых элементов дизайна, анализ материалов, выбор прототипа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23583" r="36782"/>
          <a:stretch/>
        </p:blipFill>
        <p:spPr>
          <a:xfrm>
            <a:off x="8843454" y="0"/>
            <a:ext cx="578694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737122"/>
            <a:ext cx="6672501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Моделирование кресла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3012638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1337905" y="30126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Базовая форма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37905" y="3497818"/>
            <a:ext cx="3127058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Создание примитивов, использование инструментов модификации (Editable Poly)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012638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5267682" y="30126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Детализация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67682" y="3497818"/>
            <a:ext cx="312705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Добавление швов, закругленных краев, применение Chamfer и TurboSmooth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260" y="5664875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1337905" y="5664875"/>
            <a:ext cx="312050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Финальные проверки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337905" y="6150054"/>
            <a:ext cx="705683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Совпадение модели с референсом, устранение дефектов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5660" y="2063472"/>
            <a:ext cx="582549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Работа с текстурами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3098125"/>
            <a:ext cx="37157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449735" y="3312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Ткань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49735" y="3797379"/>
            <a:ext cx="32875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Diffuse для цвета, Bump для фактуры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437" y="3098125"/>
            <a:ext cx="37157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10379512" y="3312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Каркас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79512" y="3797379"/>
            <a:ext cx="328755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Glossiness для матовости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5660" y="4910376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449735" y="512445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UV-развёртка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49735" y="5609630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Распределение текстур, предотвращение искажений</a:t>
            </a:r>
            <a:endParaRPr lang="en-US" sz="16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E4DC32E-EC8E-9081-611F-3F8E6E28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92" r="28475"/>
          <a:stretch/>
        </p:blipFill>
        <p:spPr>
          <a:xfrm>
            <a:off x="87470" y="946944"/>
            <a:ext cx="5934116" cy="6335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23043" r="25437"/>
          <a:stretch/>
        </p:blipFill>
        <p:spPr>
          <a:xfrm>
            <a:off x="8394739" y="0"/>
            <a:ext cx="619313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63783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Рендеринг сцены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0" y="3672483"/>
            <a:ext cx="535186" cy="5351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260" y="44217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HDRI-карта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49260" y="4906923"/>
            <a:ext cx="366212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Реалистичное освещение, эффектные блики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496" y="3672483"/>
            <a:ext cx="535186" cy="5351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2496" y="44217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Corona Light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2496" y="4906923"/>
            <a:ext cx="366224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Дополняющие источники света, создание теней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49260" y="2316718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Постобработка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3351371"/>
            <a:ext cx="3822740" cy="8562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3335" y="45287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Коррекция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63335" y="5013960"/>
            <a:ext cx="339459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Свет, тени, контраст, баланс белого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51371"/>
            <a:ext cx="3822740" cy="85629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86074" y="45287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Детализация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786074" y="5013960"/>
            <a:ext cx="339459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Усиление фактур, добавление шума</a:t>
            </a:r>
            <a:endParaRPr lang="en-US" sz="16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7420BF-7417-98C9-D3B6-2849CB29AE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481" r="32618"/>
          <a:stretch/>
        </p:blipFill>
        <p:spPr>
          <a:xfrm>
            <a:off x="8608813" y="807065"/>
            <a:ext cx="5865970" cy="66154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136</Words>
  <Application>Microsoft Office PowerPoint</Application>
  <PresentationFormat>Произвольный</PresentationFormat>
  <Paragraphs>37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Montserrat Medium</vt:lpstr>
      <vt:lpstr>Brygada 1918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 anvarjonov</cp:lastModifiedBy>
  <cp:revision>2</cp:revision>
  <dcterms:created xsi:type="dcterms:W3CDTF">2025-01-10T05:34:40Z</dcterms:created>
  <dcterms:modified xsi:type="dcterms:W3CDTF">2025-01-10T05:58:05Z</dcterms:modified>
</cp:coreProperties>
</file>